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262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71582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3461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9527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83395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5067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3516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48991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30806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8702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8604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5800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6446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34137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725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743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438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F76B400-453F-4984-8615-61D8A7A129B4}" type="datetimeFigureOut">
              <a:rPr lang="th-TH" smtClean="0"/>
              <a:t>21/05/64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05C86ED-7C1A-4125-B4E9-9CE1E69AF33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36905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6CBEB9B-E120-40DF-AF31-DE91A2A05B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66D17BC5-EBBC-4541-8E06-738A40211E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965027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DD26D4C-31A3-49BD-B4B4-9D6EE287B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4A37662-F7D7-48DE-BA22-26CED9BF3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79070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BE3323B-DD96-4BFE-9520-34F2F33C6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04D9044-4595-4B03-802B-3D93B5476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3492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AF4E9C5-A047-4D5F-BB0B-5A57D00D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C0482D1-1758-4620-94E9-E00AF8CA3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39263461"/>
      </p:ext>
    </p:extLst>
  </p:cSld>
  <p:clrMapOvr>
    <a:masterClrMapping/>
  </p:clrMapOvr>
</p:sld>
</file>

<file path=ppt/theme/theme1.xml><?xml version="1.0" encoding="utf-8"?>
<a:theme xmlns:a="http://schemas.openxmlformats.org/drawingml/2006/main" name="เส้นบาง">
  <a:themeElements>
    <a:clrScheme name="เส้นบาง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เส้นบาง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เส้นบาง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แบบจอกว้าง</PresentationFormat>
  <Paragraphs>0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2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เส้นบาง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Parinya</dc:creator>
  <cp:lastModifiedBy>Parinya</cp:lastModifiedBy>
  <cp:revision>1</cp:revision>
  <dcterms:created xsi:type="dcterms:W3CDTF">2021-05-21T07:33:04Z</dcterms:created>
  <dcterms:modified xsi:type="dcterms:W3CDTF">2021-05-21T07:33:32Z</dcterms:modified>
</cp:coreProperties>
</file>